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5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n-k-m-s/edx-Data_science_ML_Capstone/blob/Capstone/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n-k-m-s/edx-Data_science_ML_Capstone/blob/Capstone/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n-k-m-s/edx-Data_science_ML_Capstone/blob/Capstone/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n-k-m-s/edx-Data_science_ML_Capstone/blob/Capstone/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k-m-s/edx-Data_science_ML_Capstone/blob/Capstone/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k-m-s/edx-Data_science_ML_Capstone/blob/Capstone/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n-k-m-s/edx-Data_science_ML_Capstone/tre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n-k-m-s/edx-Data_science_ML_Capstone/blob/Capstone/Data_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k-m-s/edx-Data_science_ML_Capstone/blob/Capstone/Falcon9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Tanishq </a:t>
            </a:r>
            <a:r>
              <a:rPr lang="en-US" dirty="0" err="1">
                <a:solidFill>
                  <a:schemeClr val="bg2"/>
                </a:solidFill>
                <a:latin typeface="Abadi" panose="020B0604020104020204" pitchFamily="34" charset="0"/>
                <a:ea typeface="SF Pro" pitchFamily="2" charset="0"/>
                <a:cs typeface="SF Pro" pitchFamily="2" charset="0"/>
              </a:rPr>
              <a:t>Rachamalla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69986"/>
            <a:ext cx="5450036" cy="3545249"/>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Data </a:t>
            </a:r>
            <a:r>
              <a:rPr lang="en-US" sz="2000" dirty="0" err="1">
                <a:solidFill>
                  <a:schemeClr val="accent3">
                    <a:lumMod val="25000"/>
                  </a:schemeClr>
                </a:solidFill>
                <a:latin typeface="Abadi" panose="020B0604020104020204" pitchFamily="34" charset="0"/>
                <a:hlinkClick r:id="rId3"/>
              </a:rPr>
              <a:t>Wrangling.ipynb</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with Data </a:t>
            </a:r>
            <a:r>
              <a:rPr lang="en-US" sz="2200" dirty="0" err="1">
                <a:solidFill>
                  <a:schemeClr val="accent3">
                    <a:lumMod val="25000"/>
                  </a:schemeClr>
                </a:solidFill>
                <a:latin typeface="Abadi" panose="020B0604020104020204" pitchFamily="34" charset="0"/>
                <a:hlinkClick r:id="rId3"/>
              </a:rPr>
              <a:t>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EDA with </a:t>
            </a:r>
            <a:r>
              <a:rPr lang="en-US" sz="1600" dirty="0" err="1">
                <a:solidFill>
                  <a:schemeClr val="accent3">
                    <a:lumMod val="25000"/>
                  </a:schemeClr>
                </a:solidFill>
                <a:latin typeface="Abadi" panose="020B0604020104020204" pitchFamily="34" charset="0"/>
                <a:hlinkClick r:id="rId3"/>
              </a:rPr>
              <a:t>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44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Map with </a:t>
            </a:r>
            <a:r>
              <a:rPr lang="en-US" sz="2000" dirty="0" err="1">
                <a:solidFill>
                  <a:schemeClr val="accent3">
                    <a:lumMod val="25000"/>
                  </a:schemeClr>
                </a:solidFill>
                <a:latin typeface="Abadi" panose="020B0604020104020204" pitchFamily="34" charset="0"/>
                <a:hlinkClick r:id="rId3"/>
              </a:rPr>
              <a:t>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Predictive </a:t>
            </a:r>
            <a:r>
              <a:rPr lang="en-US" sz="2200" dirty="0" err="1">
                <a:solidFill>
                  <a:schemeClr val="accent3">
                    <a:lumMod val="25000"/>
                  </a:schemeClr>
                </a:solidFill>
                <a:latin typeface="Abadi" panose="020B0604020104020204" pitchFamily="34" charset="0"/>
                <a:hlinkClick r:id="rId3"/>
              </a:rPr>
              <a:t>Analysis.ipynb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56947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Capstone Project</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603388"/>
            <a:ext cx="4640263" cy="216571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Data </a:t>
            </a:r>
            <a:r>
              <a:rPr lang="en-US" sz="2200" dirty="0" err="1">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Collection.ipynb</a:t>
            </a:r>
            <a:endParaRPr lang="en-US" sz="2200" dirty="0">
              <a:solidFill>
                <a:schemeClr val="accent1"/>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2914409"/>
            <a:ext cx="4518269" cy="192024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err="1">
                <a:solidFill>
                  <a:schemeClr val="accent3">
                    <a:lumMod val="25000"/>
                  </a:schemeClr>
                </a:solidFill>
                <a:latin typeface="Abadi" panose="020B0604020104020204" pitchFamily="34" charset="0"/>
                <a:hlinkClick r:id="rId3"/>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3328</TotalTime>
  <Words>2419</Words>
  <Application>Microsoft Office PowerPoint</Application>
  <PresentationFormat>Widescreen</PresentationFormat>
  <Paragraphs>360</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NAGA KRISHNA MOHAN SAI</cp:lastModifiedBy>
  <cp:revision>311</cp:revision>
  <dcterms:created xsi:type="dcterms:W3CDTF">2021-04-29T18:58:34Z</dcterms:created>
  <dcterms:modified xsi:type="dcterms:W3CDTF">2024-06-23T18:09:31Z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